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81" r:id="rId6"/>
    <p:sldId id="263" r:id="rId7"/>
    <p:sldId id="264" r:id="rId8"/>
    <p:sldId id="285" r:id="rId9"/>
    <p:sldId id="266" r:id="rId10"/>
    <p:sldId id="270" r:id="rId11"/>
    <p:sldId id="271" r:id="rId12"/>
    <p:sldId id="272" r:id="rId13"/>
    <p:sldId id="284" r:id="rId14"/>
    <p:sldId id="273" r:id="rId15"/>
    <p:sldId id="275" r:id="rId16"/>
    <p:sldId id="282" r:id="rId17"/>
    <p:sldId id="283" r:id="rId18"/>
    <p:sldId id="278" r:id="rId19"/>
    <p:sldId id="286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CA94E-A3F1-4885-9209-93019378DFEA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C664-D358-48FE-9E5D-2311B614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1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35B48-0DC7-41E5-A74B-D87142618D3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1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দলীয় কাজের উপস্থাপনার</a:t>
            </a:r>
            <a:r>
              <a:rPr lang="bn-BD" baseline="0" dirty="0" smtClean="0"/>
              <a:t> মাধ্যমে কবিতার মূলভাব শিক্ষার্থীদের কাছে আরও পরিষ্কার করার প্রয়াস।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F665C-7AA5-4C9F-89D8-F9BD3A335D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1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F665C-7AA5-4C9F-89D8-F9BD3A335D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3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9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7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7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5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7696F-C379-4752-9A18-22F4EE2AFAD3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5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4335" y="4946109"/>
            <a:ext cx="5076967" cy="1127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</a:t>
            </a:r>
            <a:endParaRPr lang="en-US" sz="1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15" y="1133105"/>
            <a:ext cx="448056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8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5255" y="5307240"/>
            <a:ext cx="6749102" cy="95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শিক্ষকের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আদর্শ পাঠ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বিষয়বস্তু সম্পর্কে আলোচনা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500" r="19166"/>
          <a:stretch/>
        </p:blipFill>
        <p:spPr>
          <a:xfrm>
            <a:off x="3215186" y="2018020"/>
            <a:ext cx="2789829" cy="2760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FDCBF7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1325255" y="678692"/>
            <a:ext cx="6569693" cy="632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পাঠ্যবইয়ের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22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নং পৃষ্ঠা খোল</a:t>
            </a:r>
          </a:p>
        </p:txBody>
      </p:sp>
    </p:spTree>
    <p:extLst>
      <p:ext uri="{BB962C8B-B14F-4D97-AF65-F5344CB8AC3E}">
        <p14:creationId xmlns:p14="http://schemas.microsoft.com/office/powerpoint/2010/main" val="414401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9618" y="5133689"/>
            <a:ext cx="5431809" cy="130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74" y="1403160"/>
            <a:ext cx="6021696" cy="338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0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561" y="1369778"/>
            <a:ext cx="1332260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দূর্ভেদ্য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9904" y="103693"/>
            <a:ext cx="7518425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শব্দগুলো পাঠ থেকে খুঁজে বের করি।  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অর্থ বলি।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259" y="3010643"/>
            <a:ext cx="1296864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দুর্গ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296" y="4767186"/>
            <a:ext cx="172420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বাঁশের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কেল্লা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2260" y="1413557"/>
            <a:ext cx="3220871" cy="73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কষ্টে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ভেদ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7304" y="2977712"/>
            <a:ext cx="3996696" cy="73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প্রাচীর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দেয়াল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ঘেরা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সেনা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নিবাস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7302" y="4763445"/>
            <a:ext cx="3450785" cy="73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কেল্লা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দূর্গ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77" y="4651507"/>
            <a:ext cx="1730993" cy="1346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01" y="2877083"/>
            <a:ext cx="1684743" cy="1263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32" y="1193769"/>
            <a:ext cx="1776438" cy="11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3562065" y="341194"/>
            <a:ext cx="1842448" cy="7096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2012" y="2981994"/>
            <a:ext cx="8911988" cy="263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হাজার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হাজার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সাধারণ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চেষ্টায়</a:t>
            </a:r>
            <a: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হয়েছিলো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দুর্ভেদ্য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.....................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নারকেলবাড়িয়ার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........................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সৈন্য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সংখ্যা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দাঁড়ালো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চার-পাঁচ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হাজার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..................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বাঁশের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দুর্গে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বিরুদ্ধে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সশস্ত্র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যুদ্ধ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কৌশল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প্রস্তুতি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শেখাতে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লাগলেন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9073" y="525434"/>
            <a:ext cx="6008430" cy="53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ঠিক শব্দ বেছে নিয়ে খালি জায়গায় লিখি। 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4513" y="1712770"/>
            <a:ext cx="1946513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বাঁশের কেল্লা </a:t>
            </a:r>
            <a:endParaRPr lang="en-US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9080" y="1712770"/>
            <a:ext cx="1978926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দূর্ভেদ্য</a:t>
            </a:r>
            <a:endParaRPr lang="en-US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306" y="1712770"/>
            <a:ext cx="2207535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দুর্গ</a:t>
            </a:r>
            <a:endParaRPr lang="en-US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4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4.16667E-6 0.00023 C -0.00868 0.00833 -0.01476 0.01875 -0.025 0.02662 C -0.05747 0.0507 -0.04445 0.03403 -0.0698 0.04375 C -0.08004 0.04769 -0.0882 0.05463 -0.09896 0.05741 C -0.17587 0.07477 -0.09688 0.05463 -0.14393 0.07107 C -0.14827 0.07246 -0.15365 0.07315 -0.15903 0.07454 C -0.16493 0.07662 -0.17153 0.0794 -0.17848 0.08102 C -0.18438 0.08287 -0.1915 0.08287 -0.19792 0.08426 C -0.24931 0.09792 -0.18716 0.08611 -0.2375 0.09468 C -0.26337 0.10648 -0.24063 0.09815 -0.27691 0.10509 C -0.34618 0.11806 -0.27153 0.10695 -0.3316 0.11528 C -0.33802 0.11783 -0.34445 0.12014 -0.35105 0.12199 C -0.35591 0.12361 -0.36129 0.12408 -0.36615 0.1257 C -0.38455 0.13195 -0.37917 0.1331 -0.39532 0.14259 C -0.40018 0.14491 -0.40556 0.14699 -0.41042 0.14954 C -0.42622 0.18264 -0.4007 0.13542 -0.43039 0.16644 C -0.43368 0.17037 -0.43316 0.1757 -0.43473 0.17986 C -0.44028 0.1919 -0.43907 0.18889 -0.45 0.20046 L -0.45417 0.22408 L -0.45417 0.2280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25 -1.48148E-6 L -0.23125 0.00023 C -0.23559 0.01412 -0.2427 0.02847 -0.2427 0.04306 C -0.2427 0.04583 -0.22395 0.0669 -0.21823 0.0706 C -0.2125 0.07523 -0.20086 0.07847 -0.19375 0.08264 C -0.18784 0.08634 -0.18784 0.09074 -0.18073 0.09445 C -0.15902 0.10695 -0.13888 0.10972 -0.11857 0.12199 C -0.11284 0.1257 -0.11284 0.13033 -0.10555 0.13403 C -0.09982 0.1382 -0.0868 0.14144 -0.08107 0.14583 C -0.071 0.15324 -0.06666 0.16158 -0.05659 0.16945 C -0.02621 0.19329 -0.03923 0.18264 -0.01909 0.20116 C -0.01475 0.2088 -0.0118 0.21713 -0.00607 0.225 C -0.00312 0.22917 0.00261 0.23264 0.00556 0.23681 C 0.02136 0.25301 0.02136 0.25764 0.0316 0.27593 C 0.02726 0.29329 0.02726 0.31042 0.01858 0.32732 C 0.01424 0.33565 0.00122 0.34352 -0.00607 0.35116 C -0.02187 0.36597 -0.02621 0.37338 -0.06961 0.38658 C -0.08107 0.39074 -0.09548 0.39445 -0.10555 0.39861 C -0.11579 0.40232 -0.12013 0.40718 -0.13159 0.41042 C -0.14166 0.4132 -0.15763 0.41227 -0.16909 0.41412 C -0.18211 0.41644 -0.19513 0.41921 -0.20677 0.42246 C -0.21961 0.4257 -0.2427 0.43449 -0.2427 0.43496 L -0.2427 0.43449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217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1.48148E-6 L 0.00156 0.00023 C -0.00017 0.01088 -0.00451 0.02292 0.00156 0.03403 C 0.01111 0.05162 0.01007 0.04144 0.02327 0.05 C 0.02674 0.05255 0.02847 0.05579 0.03212 0.0581 C 0.0349 0.05972 0.03854 0.06065 0.04132 0.06204 C 0.05764 0.06991 0.04775 0.0669 0.06268 0.07014 C 0.09254 0.0831 0.04636 0.06273 0.08403 0.08009 C 0.08993 0.08287 0.09531 0.08658 0.10243 0.0882 C 0.10556 0.08912 0.10886 0.08935 0.11163 0.09028 C 0.11702 0.09213 0.12118 0.09491 0.12691 0.0963 C 0.1316 0.09769 0.13681 0.09769 0.14219 0.09838 C 0.14618 0.09954 0.15 0.10116 0.15434 0.10232 C 0.15712 0.10324 0.16059 0.10347 0.16354 0.1044 C 0.18698 0.11227 0.15886 0.10533 0.1816 0.11019 C 0.1849 0.11181 0.18768 0.11343 0.1908 0.11458 C 0.22361 0.12384 0.19757 0.11343 0.21823 0.12246 C 0.22136 0.125 0.22396 0.12801 0.22743 0.13033 C 0.23021 0.13218 0.23386 0.13287 0.23663 0.13472 C 0.24202 0.13727 0.24705 0.13982 0.25191 0.14259 C 0.25938 0.14699 0.27327 0.15671 0.27327 0.15695 C 0.27535 0.16065 0.2757 0.16528 0.27934 0.16875 C 0.28143 0.1706 0.28386 0.17246 0.28577 0.17454 C 0.28715 0.17662 0.2875 0.17894 0.28854 0.18079 C 0.29028 0.18357 0.29271 0.18611 0.29462 0.18889 C 0.29566 0.19931 0.29601 0.21042 0.29775 0.22083 C 0.29809 0.22315 0.30104 0.225 0.30104 0.22708 C 0.30104 0.2331 0.29913 0.23912 0.29775 0.24514 C 0.29497 0.25741 0.29566 0.25185 0.29167 0.26111 C 0.29028 0.26389 0.29063 0.26667 0.28854 0.26945 C 0.28646 0.27176 0.28073 0.27269 0.27934 0.27523 C 0.27743 0.27917 0.27934 0.28333 0.27934 0.28727 L 0.27934 0.28958 " pathEditMode="relative" rAng="0" ptsTypes="AAAAAAAAAAAAAAAAAAAAAAAAAAAA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21815" y="-236900"/>
            <a:ext cx="7518425" cy="139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শব্দগুলো বারবার অনুশীলন করি।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8267"/>
          <a:stretch/>
        </p:blipFill>
        <p:spPr>
          <a:xfrm>
            <a:off x="250415" y="1325980"/>
            <a:ext cx="2292825" cy="9826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5143" y="1391474"/>
            <a:ext cx="1499301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ব্যাক্তিত্ব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8267"/>
          <a:stretch/>
        </p:blipFill>
        <p:spPr>
          <a:xfrm>
            <a:off x="1673808" y="2372960"/>
            <a:ext cx="2292825" cy="9826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8267"/>
          <a:stretch/>
        </p:blipFill>
        <p:spPr>
          <a:xfrm>
            <a:off x="3275992" y="3447085"/>
            <a:ext cx="2292825" cy="9826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8267"/>
          <a:stretch/>
        </p:blipFill>
        <p:spPr>
          <a:xfrm>
            <a:off x="4743023" y="4497477"/>
            <a:ext cx="2292825" cy="9826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2862" y="2494882"/>
            <a:ext cx="1828240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বিরুদ্ধে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6409" y="3528188"/>
            <a:ext cx="1205729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সশস্ত্র 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39055" y="4510827"/>
            <a:ext cx="15881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অঞ্চল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8267"/>
          <a:stretch/>
        </p:blipFill>
        <p:spPr>
          <a:xfrm>
            <a:off x="5875787" y="5531068"/>
            <a:ext cx="2292825" cy="98263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228142" y="5612171"/>
            <a:ext cx="15881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ম্যাজিস্ট্রেট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332" y="1856097"/>
            <a:ext cx="3869208" cy="3657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সেখান তিনি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ইংরে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বিরুদ্ধে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সশস্ত্র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যুদ্ধ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কৌশল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প্রস্তুতি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শেখাতে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লাগলেন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’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কোথায়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4364" y="273307"/>
            <a:ext cx="4271750" cy="709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দলে করি 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9460" y="1831359"/>
            <a:ext cx="2311176" cy="709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 নং-০১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2414" y="1831358"/>
            <a:ext cx="2311176" cy="709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 নং-০২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44703" y="1612994"/>
            <a:ext cx="0" cy="4299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23398" y="1856097"/>
            <a:ext cx="3869208" cy="3671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‘আলেকজান্ডার তাঁর সিপাহি বাহিনী নিয়ে পরাস্ত হন তিতুমীরের হাতে’-ব্যাখা কর।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8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408" y="1646744"/>
            <a:ext cx="8134920" cy="6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তিতুমীরের দুর্গের নাম কী ছিলো?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7991" y="2347434"/>
            <a:ext cx="2169994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লাঠির কেল্লা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9592" y="2370910"/>
            <a:ext cx="3051983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লোহার কেল্লা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593" y="2886184"/>
            <a:ext cx="2523983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বেতের কেল্লা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0863" y="2886184"/>
            <a:ext cx="4569440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ঘ)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বাঁশের কেল্লা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408" y="3710480"/>
            <a:ext cx="8612592" cy="6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তিতুমীর ম্যাজিস্ট্রেট আলেকজান্ডরকে কত সালে পরাজিত করেন?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609" y="4521719"/>
            <a:ext cx="2169994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১৮২২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7999" y="4416608"/>
            <a:ext cx="3615168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১৮৩০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6168" y="5032556"/>
            <a:ext cx="2541679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১৮৩১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6467" y="4972461"/>
            <a:ext cx="2238232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১৮৩৪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7991" y="400419"/>
            <a:ext cx="5104262" cy="6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 বেছে নিই 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476467" y="2893069"/>
            <a:ext cx="477671" cy="359106"/>
          </a:xfrm>
          <a:custGeom>
            <a:avLst/>
            <a:gdLst>
              <a:gd name="connsiteX0" fmla="*/ 0 w 600501"/>
              <a:gd name="connsiteY0" fmla="*/ 286603 h 477672"/>
              <a:gd name="connsiteX1" fmla="*/ 81886 w 600501"/>
              <a:gd name="connsiteY1" fmla="*/ 395785 h 477672"/>
              <a:gd name="connsiteX2" fmla="*/ 136477 w 600501"/>
              <a:gd name="connsiteY2" fmla="*/ 477672 h 477672"/>
              <a:gd name="connsiteX3" fmla="*/ 232012 w 600501"/>
              <a:gd name="connsiteY3" fmla="*/ 409433 h 477672"/>
              <a:gd name="connsiteX4" fmla="*/ 259307 w 600501"/>
              <a:gd name="connsiteY4" fmla="*/ 354842 h 477672"/>
              <a:gd name="connsiteX5" fmla="*/ 300251 w 600501"/>
              <a:gd name="connsiteY5" fmla="*/ 327546 h 477672"/>
              <a:gd name="connsiteX6" fmla="*/ 382137 w 600501"/>
              <a:gd name="connsiteY6" fmla="*/ 232012 h 477672"/>
              <a:gd name="connsiteX7" fmla="*/ 436728 w 600501"/>
              <a:gd name="connsiteY7" fmla="*/ 177421 h 477672"/>
              <a:gd name="connsiteX8" fmla="*/ 477671 w 600501"/>
              <a:gd name="connsiteY8" fmla="*/ 122830 h 477672"/>
              <a:gd name="connsiteX9" fmla="*/ 532262 w 600501"/>
              <a:gd name="connsiteY9" fmla="*/ 68239 h 477672"/>
              <a:gd name="connsiteX10" fmla="*/ 559558 w 600501"/>
              <a:gd name="connsiteY10" fmla="*/ 27295 h 477672"/>
              <a:gd name="connsiteX11" fmla="*/ 600501 w 600501"/>
              <a:gd name="connsiteY11" fmla="*/ 0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0501" h="477672">
                <a:moveTo>
                  <a:pt x="0" y="286603"/>
                </a:moveTo>
                <a:cubicBezTo>
                  <a:pt x="158310" y="444913"/>
                  <a:pt x="22336" y="288593"/>
                  <a:pt x="81886" y="395785"/>
                </a:cubicBezTo>
                <a:cubicBezTo>
                  <a:pt x="97817" y="424462"/>
                  <a:pt x="136477" y="477672"/>
                  <a:pt x="136477" y="477672"/>
                </a:cubicBezTo>
                <a:cubicBezTo>
                  <a:pt x="168322" y="454926"/>
                  <a:pt x="204340" y="437105"/>
                  <a:pt x="232012" y="409433"/>
                </a:cubicBezTo>
                <a:cubicBezTo>
                  <a:pt x="246398" y="395047"/>
                  <a:pt x="246283" y="370471"/>
                  <a:pt x="259307" y="354842"/>
                </a:cubicBezTo>
                <a:cubicBezTo>
                  <a:pt x="269808" y="342241"/>
                  <a:pt x="287797" y="338221"/>
                  <a:pt x="300251" y="327546"/>
                </a:cubicBezTo>
                <a:cubicBezTo>
                  <a:pt x="406131" y="236792"/>
                  <a:pt x="315269" y="310024"/>
                  <a:pt x="382137" y="232012"/>
                </a:cubicBezTo>
                <a:cubicBezTo>
                  <a:pt x="398885" y="212473"/>
                  <a:pt x="419782" y="196788"/>
                  <a:pt x="436728" y="177421"/>
                </a:cubicBezTo>
                <a:cubicBezTo>
                  <a:pt x="451706" y="160303"/>
                  <a:pt x="462693" y="139948"/>
                  <a:pt x="477671" y="122830"/>
                </a:cubicBezTo>
                <a:cubicBezTo>
                  <a:pt x="494617" y="103463"/>
                  <a:pt x="515514" y="87778"/>
                  <a:pt x="532262" y="68239"/>
                </a:cubicBezTo>
                <a:cubicBezTo>
                  <a:pt x="542937" y="55785"/>
                  <a:pt x="547959" y="38894"/>
                  <a:pt x="559558" y="27295"/>
                </a:cubicBezTo>
                <a:cubicBezTo>
                  <a:pt x="571156" y="15697"/>
                  <a:pt x="600501" y="0"/>
                  <a:pt x="60050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37704" y="4394625"/>
            <a:ext cx="477671" cy="359106"/>
          </a:xfrm>
          <a:custGeom>
            <a:avLst/>
            <a:gdLst>
              <a:gd name="connsiteX0" fmla="*/ 0 w 600501"/>
              <a:gd name="connsiteY0" fmla="*/ 286603 h 477672"/>
              <a:gd name="connsiteX1" fmla="*/ 81886 w 600501"/>
              <a:gd name="connsiteY1" fmla="*/ 395785 h 477672"/>
              <a:gd name="connsiteX2" fmla="*/ 136477 w 600501"/>
              <a:gd name="connsiteY2" fmla="*/ 477672 h 477672"/>
              <a:gd name="connsiteX3" fmla="*/ 232012 w 600501"/>
              <a:gd name="connsiteY3" fmla="*/ 409433 h 477672"/>
              <a:gd name="connsiteX4" fmla="*/ 259307 w 600501"/>
              <a:gd name="connsiteY4" fmla="*/ 354842 h 477672"/>
              <a:gd name="connsiteX5" fmla="*/ 300251 w 600501"/>
              <a:gd name="connsiteY5" fmla="*/ 327546 h 477672"/>
              <a:gd name="connsiteX6" fmla="*/ 382137 w 600501"/>
              <a:gd name="connsiteY6" fmla="*/ 232012 h 477672"/>
              <a:gd name="connsiteX7" fmla="*/ 436728 w 600501"/>
              <a:gd name="connsiteY7" fmla="*/ 177421 h 477672"/>
              <a:gd name="connsiteX8" fmla="*/ 477671 w 600501"/>
              <a:gd name="connsiteY8" fmla="*/ 122830 h 477672"/>
              <a:gd name="connsiteX9" fmla="*/ 532262 w 600501"/>
              <a:gd name="connsiteY9" fmla="*/ 68239 h 477672"/>
              <a:gd name="connsiteX10" fmla="*/ 559558 w 600501"/>
              <a:gd name="connsiteY10" fmla="*/ 27295 h 477672"/>
              <a:gd name="connsiteX11" fmla="*/ 600501 w 600501"/>
              <a:gd name="connsiteY11" fmla="*/ 0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0501" h="477672">
                <a:moveTo>
                  <a:pt x="0" y="286603"/>
                </a:moveTo>
                <a:cubicBezTo>
                  <a:pt x="158310" y="444913"/>
                  <a:pt x="22336" y="288593"/>
                  <a:pt x="81886" y="395785"/>
                </a:cubicBezTo>
                <a:cubicBezTo>
                  <a:pt x="97817" y="424462"/>
                  <a:pt x="136477" y="477672"/>
                  <a:pt x="136477" y="477672"/>
                </a:cubicBezTo>
                <a:cubicBezTo>
                  <a:pt x="168322" y="454926"/>
                  <a:pt x="204340" y="437105"/>
                  <a:pt x="232012" y="409433"/>
                </a:cubicBezTo>
                <a:cubicBezTo>
                  <a:pt x="246398" y="395047"/>
                  <a:pt x="246283" y="370471"/>
                  <a:pt x="259307" y="354842"/>
                </a:cubicBezTo>
                <a:cubicBezTo>
                  <a:pt x="269808" y="342241"/>
                  <a:pt x="287797" y="338221"/>
                  <a:pt x="300251" y="327546"/>
                </a:cubicBezTo>
                <a:cubicBezTo>
                  <a:pt x="406131" y="236792"/>
                  <a:pt x="315269" y="310024"/>
                  <a:pt x="382137" y="232012"/>
                </a:cubicBezTo>
                <a:cubicBezTo>
                  <a:pt x="398885" y="212473"/>
                  <a:pt x="419782" y="196788"/>
                  <a:pt x="436728" y="177421"/>
                </a:cubicBezTo>
                <a:cubicBezTo>
                  <a:pt x="451706" y="160303"/>
                  <a:pt x="462693" y="139948"/>
                  <a:pt x="477671" y="122830"/>
                </a:cubicBezTo>
                <a:cubicBezTo>
                  <a:pt x="494617" y="103463"/>
                  <a:pt x="515514" y="87778"/>
                  <a:pt x="532262" y="68239"/>
                </a:cubicBezTo>
                <a:cubicBezTo>
                  <a:pt x="542937" y="55785"/>
                  <a:pt x="547959" y="38894"/>
                  <a:pt x="559558" y="27295"/>
                </a:cubicBezTo>
                <a:cubicBezTo>
                  <a:pt x="571156" y="15697"/>
                  <a:pt x="600501" y="0"/>
                  <a:pt x="60050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294" y="608967"/>
            <a:ext cx="8925636" cy="6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তিতুমীর কার শিষ্য হলেন?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861" y="1664811"/>
            <a:ext cx="4348089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ম্যাজিস্ট্রেট আলেকজান্ডারের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7861" y="2330459"/>
            <a:ext cx="3802930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হাফেজ নেয়ামত উল্লাহর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321" y="3798323"/>
            <a:ext cx="4630328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লর্ড উইলিয়াম বেন্টিঙ্ক এর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690" y="3078127"/>
            <a:ext cx="5102881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হযরত শাহ সৈয়দ আহমদ বেরলভীর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87924" y="3078127"/>
            <a:ext cx="477671" cy="359106"/>
          </a:xfrm>
          <a:custGeom>
            <a:avLst/>
            <a:gdLst>
              <a:gd name="connsiteX0" fmla="*/ 0 w 600501"/>
              <a:gd name="connsiteY0" fmla="*/ 286603 h 477672"/>
              <a:gd name="connsiteX1" fmla="*/ 81886 w 600501"/>
              <a:gd name="connsiteY1" fmla="*/ 395785 h 477672"/>
              <a:gd name="connsiteX2" fmla="*/ 136477 w 600501"/>
              <a:gd name="connsiteY2" fmla="*/ 477672 h 477672"/>
              <a:gd name="connsiteX3" fmla="*/ 232012 w 600501"/>
              <a:gd name="connsiteY3" fmla="*/ 409433 h 477672"/>
              <a:gd name="connsiteX4" fmla="*/ 259307 w 600501"/>
              <a:gd name="connsiteY4" fmla="*/ 354842 h 477672"/>
              <a:gd name="connsiteX5" fmla="*/ 300251 w 600501"/>
              <a:gd name="connsiteY5" fmla="*/ 327546 h 477672"/>
              <a:gd name="connsiteX6" fmla="*/ 382137 w 600501"/>
              <a:gd name="connsiteY6" fmla="*/ 232012 h 477672"/>
              <a:gd name="connsiteX7" fmla="*/ 436728 w 600501"/>
              <a:gd name="connsiteY7" fmla="*/ 177421 h 477672"/>
              <a:gd name="connsiteX8" fmla="*/ 477671 w 600501"/>
              <a:gd name="connsiteY8" fmla="*/ 122830 h 477672"/>
              <a:gd name="connsiteX9" fmla="*/ 532262 w 600501"/>
              <a:gd name="connsiteY9" fmla="*/ 68239 h 477672"/>
              <a:gd name="connsiteX10" fmla="*/ 559558 w 600501"/>
              <a:gd name="connsiteY10" fmla="*/ 27295 h 477672"/>
              <a:gd name="connsiteX11" fmla="*/ 600501 w 600501"/>
              <a:gd name="connsiteY11" fmla="*/ 0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0501" h="477672">
                <a:moveTo>
                  <a:pt x="0" y="286603"/>
                </a:moveTo>
                <a:cubicBezTo>
                  <a:pt x="158310" y="444913"/>
                  <a:pt x="22336" y="288593"/>
                  <a:pt x="81886" y="395785"/>
                </a:cubicBezTo>
                <a:cubicBezTo>
                  <a:pt x="97817" y="424462"/>
                  <a:pt x="136477" y="477672"/>
                  <a:pt x="136477" y="477672"/>
                </a:cubicBezTo>
                <a:cubicBezTo>
                  <a:pt x="168322" y="454926"/>
                  <a:pt x="204340" y="437105"/>
                  <a:pt x="232012" y="409433"/>
                </a:cubicBezTo>
                <a:cubicBezTo>
                  <a:pt x="246398" y="395047"/>
                  <a:pt x="246283" y="370471"/>
                  <a:pt x="259307" y="354842"/>
                </a:cubicBezTo>
                <a:cubicBezTo>
                  <a:pt x="269808" y="342241"/>
                  <a:pt x="287797" y="338221"/>
                  <a:pt x="300251" y="327546"/>
                </a:cubicBezTo>
                <a:cubicBezTo>
                  <a:pt x="406131" y="236792"/>
                  <a:pt x="315269" y="310024"/>
                  <a:pt x="382137" y="232012"/>
                </a:cubicBezTo>
                <a:cubicBezTo>
                  <a:pt x="398885" y="212473"/>
                  <a:pt x="419782" y="196788"/>
                  <a:pt x="436728" y="177421"/>
                </a:cubicBezTo>
                <a:cubicBezTo>
                  <a:pt x="451706" y="160303"/>
                  <a:pt x="462693" y="139948"/>
                  <a:pt x="477671" y="122830"/>
                </a:cubicBezTo>
                <a:cubicBezTo>
                  <a:pt x="494617" y="103463"/>
                  <a:pt x="515514" y="87778"/>
                  <a:pt x="532262" y="68239"/>
                </a:cubicBezTo>
                <a:cubicBezTo>
                  <a:pt x="542937" y="55785"/>
                  <a:pt x="547959" y="38894"/>
                  <a:pt x="559558" y="27295"/>
                </a:cubicBezTo>
                <a:cubicBezTo>
                  <a:pt x="571156" y="15697"/>
                  <a:pt x="600501" y="0"/>
                  <a:pt x="60050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0294" y="4367860"/>
            <a:ext cx="8099520" cy="6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 তিতুমীরের হাতে পরাস্ত হন?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321" y="5808243"/>
            <a:ext cx="3284209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কর্নেল স্টুয়ার্ড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711786" y="5164268"/>
            <a:ext cx="477671" cy="359106"/>
          </a:xfrm>
          <a:custGeom>
            <a:avLst/>
            <a:gdLst>
              <a:gd name="connsiteX0" fmla="*/ 0 w 600501"/>
              <a:gd name="connsiteY0" fmla="*/ 286603 h 477672"/>
              <a:gd name="connsiteX1" fmla="*/ 81886 w 600501"/>
              <a:gd name="connsiteY1" fmla="*/ 395785 h 477672"/>
              <a:gd name="connsiteX2" fmla="*/ 136477 w 600501"/>
              <a:gd name="connsiteY2" fmla="*/ 477672 h 477672"/>
              <a:gd name="connsiteX3" fmla="*/ 232012 w 600501"/>
              <a:gd name="connsiteY3" fmla="*/ 409433 h 477672"/>
              <a:gd name="connsiteX4" fmla="*/ 259307 w 600501"/>
              <a:gd name="connsiteY4" fmla="*/ 354842 h 477672"/>
              <a:gd name="connsiteX5" fmla="*/ 300251 w 600501"/>
              <a:gd name="connsiteY5" fmla="*/ 327546 h 477672"/>
              <a:gd name="connsiteX6" fmla="*/ 382137 w 600501"/>
              <a:gd name="connsiteY6" fmla="*/ 232012 h 477672"/>
              <a:gd name="connsiteX7" fmla="*/ 436728 w 600501"/>
              <a:gd name="connsiteY7" fmla="*/ 177421 h 477672"/>
              <a:gd name="connsiteX8" fmla="*/ 477671 w 600501"/>
              <a:gd name="connsiteY8" fmla="*/ 122830 h 477672"/>
              <a:gd name="connsiteX9" fmla="*/ 532262 w 600501"/>
              <a:gd name="connsiteY9" fmla="*/ 68239 h 477672"/>
              <a:gd name="connsiteX10" fmla="*/ 559558 w 600501"/>
              <a:gd name="connsiteY10" fmla="*/ 27295 h 477672"/>
              <a:gd name="connsiteX11" fmla="*/ 600501 w 600501"/>
              <a:gd name="connsiteY11" fmla="*/ 0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0501" h="477672">
                <a:moveTo>
                  <a:pt x="0" y="286603"/>
                </a:moveTo>
                <a:cubicBezTo>
                  <a:pt x="158310" y="444913"/>
                  <a:pt x="22336" y="288593"/>
                  <a:pt x="81886" y="395785"/>
                </a:cubicBezTo>
                <a:cubicBezTo>
                  <a:pt x="97817" y="424462"/>
                  <a:pt x="136477" y="477672"/>
                  <a:pt x="136477" y="477672"/>
                </a:cubicBezTo>
                <a:cubicBezTo>
                  <a:pt x="168322" y="454926"/>
                  <a:pt x="204340" y="437105"/>
                  <a:pt x="232012" y="409433"/>
                </a:cubicBezTo>
                <a:cubicBezTo>
                  <a:pt x="246398" y="395047"/>
                  <a:pt x="246283" y="370471"/>
                  <a:pt x="259307" y="354842"/>
                </a:cubicBezTo>
                <a:cubicBezTo>
                  <a:pt x="269808" y="342241"/>
                  <a:pt x="287797" y="338221"/>
                  <a:pt x="300251" y="327546"/>
                </a:cubicBezTo>
                <a:cubicBezTo>
                  <a:pt x="406131" y="236792"/>
                  <a:pt x="315269" y="310024"/>
                  <a:pt x="382137" y="232012"/>
                </a:cubicBezTo>
                <a:cubicBezTo>
                  <a:pt x="398885" y="212473"/>
                  <a:pt x="419782" y="196788"/>
                  <a:pt x="436728" y="177421"/>
                </a:cubicBezTo>
                <a:cubicBezTo>
                  <a:pt x="451706" y="160303"/>
                  <a:pt x="462693" y="139948"/>
                  <a:pt x="477671" y="122830"/>
                </a:cubicBezTo>
                <a:cubicBezTo>
                  <a:pt x="494617" y="103463"/>
                  <a:pt x="515514" y="87778"/>
                  <a:pt x="532262" y="68239"/>
                </a:cubicBezTo>
                <a:cubicBezTo>
                  <a:pt x="542937" y="55785"/>
                  <a:pt x="547959" y="38894"/>
                  <a:pt x="559558" y="27295"/>
                </a:cubicBezTo>
                <a:cubicBezTo>
                  <a:pt x="571156" y="15697"/>
                  <a:pt x="600501" y="0"/>
                  <a:pt x="60050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0294" y="5133586"/>
            <a:ext cx="4630328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লর্ড উইলিয়াম বেন্টিঙ্ক 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0791" y="5145865"/>
            <a:ext cx="4348089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ম্যাজিস্ট্রেট আলেকজান্ডার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16884" y="5773508"/>
            <a:ext cx="3802930" cy="46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হাফেজ নেয়ামত উল্লাহ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2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2387" y="559558"/>
            <a:ext cx="7738406" cy="474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নারকেলবাড়িয়া কোথায়? </a:t>
            </a:r>
          </a:p>
          <a:p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নারকেলবাড়িয়ায় তিতুমীর কী তৈরি করলেন?</a:t>
            </a:r>
          </a:p>
          <a:p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৩। কত খ্রিষ্টাব্দে তিতুমীরের কাছে ব্রিটিশ শক্তি পরাজিত হয়?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205" y="2183646"/>
            <a:ext cx="5145206" cy="545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  </a:t>
            </a:r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নারকেলবাড়িয়া বারাসাতে।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979" y="3657613"/>
            <a:ext cx="4053384" cy="545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  </a:t>
            </a:r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বাঁশের কেল্লা।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4164" y="177425"/>
            <a:ext cx="4210284" cy="545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প্রশ্নগুলোর উত্তর বলি।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7227" y="5227097"/>
            <a:ext cx="3138987" cy="545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 ১৮৩০ সালে।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3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9236" y="354056"/>
            <a:ext cx="7939796" cy="468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28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পাশে দেওয়া শব্দগুলো বর্ণিত ছক থেকে খুঁজে বের করি। শব্দগুলো পাশাপাশি বা উপর-নিচ হতে পারে।</a:t>
            </a:r>
            <a:endParaRPr lang="en-US" sz="28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4158" y="985579"/>
            <a:ext cx="1499301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ব্যাক্তিত্ব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2808" y="1726721"/>
            <a:ext cx="1828240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বিরুদ্ধে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4158" y="2374563"/>
            <a:ext cx="1205729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সশস্ত্র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2965" y="3062740"/>
            <a:ext cx="15881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অঞ্চল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4158" y="3783001"/>
            <a:ext cx="15881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ম্যাজিস্ট্রেট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095108"/>
              </p:ext>
            </p:extLst>
          </p:nvPr>
        </p:nvGraphicFramePr>
        <p:xfrm>
          <a:off x="2934268" y="1147330"/>
          <a:ext cx="5322625" cy="56260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0375"/>
                <a:gridCol w="760375"/>
                <a:gridCol w="771155"/>
                <a:gridCol w="749595"/>
                <a:gridCol w="760375"/>
                <a:gridCol w="760375"/>
                <a:gridCol w="760375"/>
              </a:tblGrid>
              <a:tr h="602215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খ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দূ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র্গ</a:t>
                      </a:r>
                      <a:r>
                        <a:rPr lang="bn-IN" sz="2800" b="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গ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ঘ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ঙ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1970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আ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লে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জা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ন্ডা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বাঁ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ছ</a:t>
                      </a:r>
                      <a:endParaRPr lang="en-US" sz="28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জ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বি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রু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দ্ধে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ম্যা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2359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শে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ঝ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ঞ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ট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ঠ</a:t>
                      </a:r>
                      <a:r>
                        <a:rPr lang="bn-IN" sz="280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ব্যা</a:t>
                      </a:r>
                      <a:endParaRPr lang="en-US" sz="28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জি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2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অ</a:t>
                      </a: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ত্যা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ক্তি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স্ট্রে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2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কে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ঞ্চ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ড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ঢ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ত্ব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ট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2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ল্লা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ল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শ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স্ত্র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ত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থ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36314" y="4765640"/>
            <a:ext cx="15881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ম্যাজিস্ট্রেট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158" y="5759991"/>
            <a:ext cx="15881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ম্যাজিস্ট্রেট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3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37595" y="756249"/>
            <a:ext cx="2075747" cy="669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উপস্থাপনায়</a:t>
            </a:r>
            <a:endParaRPr lang="en-US" sz="3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114306" y="2313279"/>
            <a:ext cx="5029694" cy="2861060"/>
          </a:xfrm>
          <a:custGeom>
            <a:avLst/>
            <a:gdLst>
              <a:gd name="connsiteX0" fmla="*/ 95534 w 2797791"/>
              <a:gd name="connsiteY0" fmla="*/ 1473958 h 2251880"/>
              <a:gd name="connsiteX1" fmla="*/ 68239 w 2797791"/>
              <a:gd name="connsiteY1" fmla="*/ 1364776 h 2251880"/>
              <a:gd name="connsiteX2" fmla="*/ 40943 w 2797791"/>
              <a:gd name="connsiteY2" fmla="*/ 1323833 h 2251880"/>
              <a:gd name="connsiteX3" fmla="*/ 13648 w 2797791"/>
              <a:gd name="connsiteY3" fmla="*/ 1228298 h 2251880"/>
              <a:gd name="connsiteX4" fmla="*/ 0 w 2797791"/>
              <a:gd name="connsiteY4" fmla="*/ 1187355 h 2251880"/>
              <a:gd name="connsiteX5" fmla="*/ 13648 w 2797791"/>
              <a:gd name="connsiteY5" fmla="*/ 887104 h 2251880"/>
              <a:gd name="connsiteX6" fmla="*/ 27296 w 2797791"/>
              <a:gd name="connsiteY6" fmla="*/ 818865 h 2251880"/>
              <a:gd name="connsiteX7" fmla="*/ 81887 w 2797791"/>
              <a:gd name="connsiteY7" fmla="*/ 723331 h 2251880"/>
              <a:gd name="connsiteX8" fmla="*/ 95534 w 2797791"/>
              <a:gd name="connsiteY8" fmla="*/ 682388 h 2251880"/>
              <a:gd name="connsiteX9" fmla="*/ 122830 w 2797791"/>
              <a:gd name="connsiteY9" fmla="*/ 641444 h 2251880"/>
              <a:gd name="connsiteX10" fmla="*/ 177421 w 2797791"/>
              <a:gd name="connsiteY10" fmla="*/ 559558 h 2251880"/>
              <a:gd name="connsiteX11" fmla="*/ 204717 w 2797791"/>
              <a:gd name="connsiteY11" fmla="*/ 518615 h 2251880"/>
              <a:gd name="connsiteX12" fmla="*/ 232012 w 2797791"/>
              <a:gd name="connsiteY12" fmla="*/ 464024 h 2251880"/>
              <a:gd name="connsiteX13" fmla="*/ 272955 w 2797791"/>
              <a:gd name="connsiteY13" fmla="*/ 436728 h 2251880"/>
              <a:gd name="connsiteX14" fmla="*/ 286603 w 2797791"/>
              <a:gd name="connsiteY14" fmla="*/ 395785 h 2251880"/>
              <a:gd name="connsiteX15" fmla="*/ 354842 w 2797791"/>
              <a:gd name="connsiteY15" fmla="*/ 354841 h 2251880"/>
              <a:gd name="connsiteX16" fmla="*/ 395785 w 2797791"/>
              <a:gd name="connsiteY16" fmla="*/ 327546 h 2251880"/>
              <a:gd name="connsiteX17" fmla="*/ 491319 w 2797791"/>
              <a:gd name="connsiteY17" fmla="*/ 232012 h 2251880"/>
              <a:gd name="connsiteX18" fmla="*/ 532263 w 2797791"/>
              <a:gd name="connsiteY18" fmla="*/ 191068 h 2251880"/>
              <a:gd name="connsiteX19" fmla="*/ 600502 w 2797791"/>
              <a:gd name="connsiteY19" fmla="*/ 204716 h 2251880"/>
              <a:gd name="connsiteX20" fmla="*/ 614149 w 2797791"/>
              <a:gd name="connsiteY20" fmla="*/ 245659 h 2251880"/>
              <a:gd name="connsiteX21" fmla="*/ 627797 w 2797791"/>
              <a:gd name="connsiteY21" fmla="*/ 354841 h 2251880"/>
              <a:gd name="connsiteX22" fmla="*/ 709684 w 2797791"/>
              <a:gd name="connsiteY22" fmla="*/ 341194 h 2251880"/>
              <a:gd name="connsiteX23" fmla="*/ 750627 w 2797791"/>
              <a:gd name="connsiteY23" fmla="*/ 313898 h 2251880"/>
              <a:gd name="connsiteX24" fmla="*/ 805218 w 2797791"/>
              <a:gd name="connsiteY24" fmla="*/ 300250 h 2251880"/>
              <a:gd name="connsiteX25" fmla="*/ 900752 w 2797791"/>
              <a:gd name="connsiteY25" fmla="*/ 218364 h 2251880"/>
              <a:gd name="connsiteX26" fmla="*/ 968991 w 2797791"/>
              <a:gd name="connsiteY26" fmla="*/ 150125 h 2251880"/>
              <a:gd name="connsiteX27" fmla="*/ 996287 w 2797791"/>
              <a:gd name="connsiteY27" fmla="*/ 191068 h 2251880"/>
              <a:gd name="connsiteX28" fmla="*/ 1023582 w 2797791"/>
              <a:gd name="connsiteY28" fmla="*/ 272955 h 2251880"/>
              <a:gd name="connsiteX29" fmla="*/ 1078173 w 2797791"/>
              <a:gd name="connsiteY29" fmla="*/ 259307 h 2251880"/>
              <a:gd name="connsiteX30" fmla="*/ 1187355 w 2797791"/>
              <a:gd name="connsiteY30" fmla="*/ 218364 h 2251880"/>
              <a:gd name="connsiteX31" fmla="*/ 1241946 w 2797791"/>
              <a:gd name="connsiteY31" fmla="*/ 191068 h 2251880"/>
              <a:gd name="connsiteX32" fmla="*/ 1310185 w 2797791"/>
              <a:gd name="connsiteY32" fmla="*/ 177421 h 2251880"/>
              <a:gd name="connsiteX33" fmla="*/ 1446663 w 2797791"/>
              <a:gd name="connsiteY33" fmla="*/ 122830 h 2251880"/>
              <a:gd name="connsiteX34" fmla="*/ 1487606 w 2797791"/>
              <a:gd name="connsiteY34" fmla="*/ 109182 h 2251880"/>
              <a:gd name="connsiteX35" fmla="*/ 1569493 w 2797791"/>
              <a:gd name="connsiteY35" fmla="*/ 95534 h 2251880"/>
              <a:gd name="connsiteX36" fmla="*/ 1651379 w 2797791"/>
              <a:gd name="connsiteY36" fmla="*/ 68239 h 2251880"/>
              <a:gd name="connsiteX37" fmla="*/ 1665027 w 2797791"/>
              <a:gd name="connsiteY37" fmla="*/ 109182 h 2251880"/>
              <a:gd name="connsiteX38" fmla="*/ 1692322 w 2797791"/>
              <a:gd name="connsiteY38" fmla="*/ 232012 h 2251880"/>
              <a:gd name="connsiteX39" fmla="*/ 1746914 w 2797791"/>
              <a:gd name="connsiteY39" fmla="*/ 204716 h 2251880"/>
              <a:gd name="connsiteX40" fmla="*/ 1828800 w 2797791"/>
              <a:gd name="connsiteY40" fmla="*/ 122830 h 2251880"/>
              <a:gd name="connsiteX41" fmla="*/ 1842448 w 2797791"/>
              <a:gd name="connsiteY41" fmla="*/ 81886 h 2251880"/>
              <a:gd name="connsiteX42" fmla="*/ 1924334 w 2797791"/>
              <a:gd name="connsiteY42" fmla="*/ 0 h 2251880"/>
              <a:gd name="connsiteX43" fmla="*/ 1965278 w 2797791"/>
              <a:gd name="connsiteY43" fmla="*/ 27295 h 2251880"/>
              <a:gd name="connsiteX44" fmla="*/ 1978925 w 2797791"/>
              <a:gd name="connsiteY44" fmla="*/ 68239 h 2251880"/>
              <a:gd name="connsiteX45" fmla="*/ 1992573 w 2797791"/>
              <a:gd name="connsiteY45" fmla="*/ 272955 h 2251880"/>
              <a:gd name="connsiteX46" fmla="*/ 2101755 w 2797791"/>
              <a:gd name="connsiteY46" fmla="*/ 245659 h 2251880"/>
              <a:gd name="connsiteX47" fmla="*/ 2183642 w 2797791"/>
              <a:gd name="connsiteY47" fmla="*/ 232012 h 2251880"/>
              <a:gd name="connsiteX48" fmla="*/ 2374711 w 2797791"/>
              <a:gd name="connsiteY48" fmla="*/ 218364 h 2251880"/>
              <a:gd name="connsiteX49" fmla="*/ 2456597 w 2797791"/>
              <a:gd name="connsiteY49" fmla="*/ 191068 h 2251880"/>
              <a:gd name="connsiteX50" fmla="*/ 2552131 w 2797791"/>
              <a:gd name="connsiteY50" fmla="*/ 150125 h 2251880"/>
              <a:gd name="connsiteX51" fmla="*/ 2661314 w 2797791"/>
              <a:gd name="connsiteY51" fmla="*/ 95534 h 2251880"/>
              <a:gd name="connsiteX52" fmla="*/ 2702257 w 2797791"/>
              <a:gd name="connsiteY52" fmla="*/ 68239 h 2251880"/>
              <a:gd name="connsiteX53" fmla="*/ 2797791 w 2797791"/>
              <a:gd name="connsiteY53" fmla="*/ 13647 h 2251880"/>
              <a:gd name="connsiteX54" fmla="*/ 2770496 w 2797791"/>
              <a:gd name="connsiteY54" fmla="*/ 204716 h 2251880"/>
              <a:gd name="connsiteX55" fmla="*/ 2743200 w 2797791"/>
              <a:gd name="connsiteY55" fmla="*/ 286603 h 2251880"/>
              <a:gd name="connsiteX56" fmla="*/ 2715905 w 2797791"/>
              <a:gd name="connsiteY56" fmla="*/ 327546 h 2251880"/>
              <a:gd name="connsiteX57" fmla="*/ 2661314 w 2797791"/>
              <a:gd name="connsiteY57" fmla="*/ 464024 h 2251880"/>
              <a:gd name="connsiteX58" fmla="*/ 2620370 w 2797791"/>
              <a:gd name="connsiteY58" fmla="*/ 504967 h 2251880"/>
              <a:gd name="connsiteX59" fmla="*/ 2579427 w 2797791"/>
              <a:gd name="connsiteY59" fmla="*/ 559558 h 2251880"/>
              <a:gd name="connsiteX60" fmla="*/ 2538484 w 2797791"/>
              <a:gd name="connsiteY60" fmla="*/ 641444 h 2251880"/>
              <a:gd name="connsiteX61" fmla="*/ 2511188 w 2797791"/>
              <a:gd name="connsiteY61" fmla="*/ 723331 h 2251880"/>
              <a:gd name="connsiteX62" fmla="*/ 2388358 w 2797791"/>
              <a:gd name="connsiteY62" fmla="*/ 859809 h 2251880"/>
              <a:gd name="connsiteX63" fmla="*/ 2347415 w 2797791"/>
              <a:gd name="connsiteY63" fmla="*/ 900752 h 2251880"/>
              <a:gd name="connsiteX64" fmla="*/ 2292824 w 2797791"/>
              <a:gd name="connsiteY64" fmla="*/ 955343 h 2251880"/>
              <a:gd name="connsiteX65" fmla="*/ 2238233 w 2797791"/>
              <a:gd name="connsiteY65" fmla="*/ 996286 h 2251880"/>
              <a:gd name="connsiteX66" fmla="*/ 2224585 w 2797791"/>
              <a:gd name="connsiteY66" fmla="*/ 1037230 h 2251880"/>
              <a:gd name="connsiteX67" fmla="*/ 2292824 w 2797791"/>
              <a:gd name="connsiteY67" fmla="*/ 1064525 h 2251880"/>
              <a:gd name="connsiteX68" fmla="*/ 2374711 w 2797791"/>
              <a:gd name="connsiteY68" fmla="*/ 1091821 h 2251880"/>
              <a:gd name="connsiteX69" fmla="*/ 2347415 w 2797791"/>
              <a:gd name="connsiteY69" fmla="*/ 1214650 h 2251880"/>
              <a:gd name="connsiteX70" fmla="*/ 2320119 w 2797791"/>
              <a:gd name="connsiteY70" fmla="*/ 1255594 h 2251880"/>
              <a:gd name="connsiteX71" fmla="*/ 2306472 w 2797791"/>
              <a:gd name="connsiteY71" fmla="*/ 1296537 h 2251880"/>
              <a:gd name="connsiteX72" fmla="*/ 2251881 w 2797791"/>
              <a:gd name="connsiteY72" fmla="*/ 1378424 h 2251880"/>
              <a:gd name="connsiteX73" fmla="*/ 2210937 w 2797791"/>
              <a:gd name="connsiteY73" fmla="*/ 1419367 h 2251880"/>
              <a:gd name="connsiteX74" fmla="*/ 2088108 w 2797791"/>
              <a:gd name="connsiteY74" fmla="*/ 1501253 h 2251880"/>
              <a:gd name="connsiteX75" fmla="*/ 2006221 w 2797791"/>
              <a:gd name="connsiteY75" fmla="*/ 1542197 h 2251880"/>
              <a:gd name="connsiteX76" fmla="*/ 1978925 w 2797791"/>
              <a:gd name="connsiteY76" fmla="*/ 1583140 h 2251880"/>
              <a:gd name="connsiteX77" fmla="*/ 2019869 w 2797791"/>
              <a:gd name="connsiteY77" fmla="*/ 1624083 h 2251880"/>
              <a:gd name="connsiteX78" fmla="*/ 2115403 w 2797791"/>
              <a:gd name="connsiteY78" fmla="*/ 1665027 h 2251880"/>
              <a:gd name="connsiteX79" fmla="*/ 2101755 w 2797791"/>
              <a:gd name="connsiteY79" fmla="*/ 1746913 h 2251880"/>
              <a:gd name="connsiteX80" fmla="*/ 2019869 w 2797791"/>
              <a:gd name="connsiteY80" fmla="*/ 1787856 h 2251880"/>
              <a:gd name="connsiteX81" fmla="*/ 1910687 w 2797791"/>
              <a:gd name="connsiteY81" fmla="*/ 1856095 h 2251880"/>
              <a:gd name="connsiteX82" fmla="*/ 1869743 w 2797791"/>
              <a:gd name="connsiteY82" fmla="*/ 1883391 h 2251880"/>
              <a:gd name="connsiteX83" fmla="*/ 1828800 w 2797791"/>
              <a:gd name="connsiteY83" fmla="*/ 1897039 h 2251880"/>
              <a:gd name="connsiteX84" fmla="*/ 1733266 w 2797791"/>
              <a:gd name="connsiteY84" fmla="*/ 1937982 h 2251880"/>
              <a:gd name="connsiteX85" fmla="*/ 1692322 w 2797791"/>
              <a:gd name="connsiteY85" fmla="*/ 1965277 h 2251880"/>
              <a:gd name="connsiteX86" fmla="*/ 1446663 w 2797791"/>
              <a:gd name="connsiteY86" fmla="*/ 1992573 h 2251880"/>
              <a:gd name="connsiteX87" fmla="*/ 1514902 w 2797791"/>
              <a:gd name="connsiteY87" fmla="*/ 2115403 h 2251880"/>
              <a:gd name="connsiteX88" fmla="*/ 1542197 w 2797791"/>
              <a:gd name="connsiteY88" fmla="*/ 2169994 h 2251880"/>
              <a:gd name="connsiteX89" fmla="*/ 1501254 w 2797791"/>
              <a:gd name="connsiteY89" fmla="*/ 2183641 h 2251880"/>
              <a:gd name="connsiteX90" fmla="*/ 1446663 w 2797791"/>
              <a:gd name="connsiteY90" fmla="*/ 2197289 h 2251880"/>
              <a:gd name="connsiteX91" fmla="*/ 1378424 w 2797791"/>
              <a:gd name="connsiteY91" fmla="*/ 2224585 h 2251880"/>
              <a:gd name="connsiteX92" fmla="*/ 914400 w 2797791"/>
              <a:gd name="connsiteY92" fmla="*/ 2251880 h 2251880"/>
              <a:gd name="connsiteX93" fmla="*/ 791570 w 2797791"/>
              <a:gd name="connsiteY93" fmla="*/ 2238233 h 2251880"/>
              <a:gd name="connsiteX94" fmla="*/ 750627 w 2797791"/>
              <a:gd name="connsiteY94" fmla="*/ 2224585 h 2251880"/>
              <a:gd name="connsiteX95" fmla="*/ 696036 w 2797791"/>
              <a:gd name="connsiteY95" fmla="*/ 2210937 h 2251880"/>
              <a:gd name="connsiteX96" fmla="*/ 655093 w 2797791"/>
              <a:gd name="connsiteY96" fmla="*/ 2183641 h 2251880"/>
              <a:gd name="connsiteX97" fmla="*/ 573206 w 2797791"/>
              <a:gd name="connsiteY97" fmla="*/ 2142698 h 2251880"/>
              <a:gd name="connsiteX98" fmla="*/ 504967 w 2797791"/>
              <a:gd name="connsiteY98" fmla="*/ 2088107 h 2251880"/>
              <a:gd name="connsiteX99" fmla="*/ 477672 w 2797791"/>
              <a:gd name="connsiteY99" fmla="*/ 2047164 h 2251880"/>
              <a:gd name="connsiteX100" fmla="*/ 395785 w 2797791"/>
              <a:gd name="connsiteY100" fmla="*/ 1992573 h 2251880"/>
              <a:gd name="connsiteX101" fmla="*/ 327546 w 2797791"/>
              <a:gd name="connsiteY101" fmla="*/ 1910686 h 2251880"/>
              <a:gd name="connsiteX102" fmla="*/ 272955 w 2797791"/>
              <a:gd name="connsiteY102" fmla="*/ 1828800 h 2251880"/>
              <a:gd name="connsiteX103" fmla="*/ 218364 w 2797791"/>
              <a:gd name="connsiteY103" fmla="*/ 1705970 h 2251880"/>
              <a:gd name="connsiteX104" fmla="*/ 177421 w 2797791"/>
              <a:gd name="connsiteY104" fmla="*/ 1610436 h 2251880"/>
              <a:gd name="connsiteX105" fmla="*/ 163773 w 2797791"/>
              <a:gd name="connsiteY105" fmla="*/ 1555844 h 2251880"/>
              <a:gd name="connsiteX106" fmla="*/ 136478 w 2797791"/>
              <a:gd name="connsiteY106" fmla="*/ 1514901 h 2251880"/>
              <a:gd name="connsiteX107" fmla="*/ 81887 w 2797791"/>
              <a:gd name="connsiteY107" fmla="*/ 1351128 h 225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797791" h="2251880">
                <a:moveTo>
                  <a:pt x="95534" y="1473958"/>
                </a:moveTo>
                <a:cubicBezTo>
                  <a:pt x="90343" y="1448000"/>
                  <a:pt x="82229" y="1392755"/>
                  <a:pt x="68239" y="1364776"/>
                </a:cubicBezTo>
                <a:cubicBezTo>
                  <a:pt x="60903" y="1350105"/>
                  <a:pt x="50042" y="1337481"/>
                  <a:pt x="40943" y="1323833"/>
                </a:cubicBezTo>
                <a:cubicBezTo>
                  <a:pt x="8213" y="1225637"/>
                  <a:pt x="47932" y="1348291"/>
                  <a:pt x="13648" y="1228298"/>
                </a:cubicBezTo>
                <a:cubicBezTo>
                  <a:pt x="9696" y="1214466"/>
                  <a:pt x="4549" y="1201003"/>
                  <a:pt x="0" y="1187355"/>
                </a:cubicBezTo>
                <a:cubicBezTo>
                  <a:pt x="4549" y="1087271"/>
                  <a:pt x="6247" y="987017"/>
                  <a:pt x="13648" y="887104"/>
                </a:cubicBezTo>
                <a:cubicBezTo>
                  <a:pt x="15362" y="863971"/>
                  <a:pt x="19961" y="840871"/>
                  <a:pt x="27296" y="818865"/>
                </a:cubicBezTo>
                <a:cubicBezTo>
                  <a:pt x="38841" y="784231"/>
                  <a:pt x="61918" y="753284"/>
                  <a:pt x="81887" y="723331"/>
                </a:cubicBezTo>
                <a:cubicBezTo>
                  <a:pt x="86436" y="709683"/>
                  <a:pt x="89101" y="695255"/>
                  <a:pt x="95534" y="682388"/>
                </a:cubicBezTo>
                <a:cubicBezTo>
                  <a:pt x="102870" y="667717"/>
                  <a:pt x="116369" y="656521"/>
                  <a:pt x="122830" y="641444"/>
                </a:cubicBezTo>
                <a:cubicBezTo>
                  <a:pt x="158082" y="559190"/>
                  <a:pt x="105458" y="607533"/>
                  <a:pt x="177421" y="559558"/>
                </a:cubicBezTo>
                <a:cubicBezTo>
                  <a:pt x="186520" y="545910"/>
                  <a:pt x="196579" y="532856"/>
                  <a:pt x="204717" y="518615"/>
                </a:cubicBezTo>
                <a:cubicBezTo>
                  <a:pt x="214811" y="500951"/>
                  <a:pt x="218988" y="479653"/>
                  <a:pt x="232012" y="464024"/>
                </a:cubicBezTo>
                <a:cubicBezTo>
                  <a:pt x="242513" y="451423"/>
                  <a:pt x="259307" y="445827"/>
                  <a:pt x="272955" y="436728"/>
                </a:cubicBezTo>
                <a:cubicBezTo>
                  <a:pt x="277504" y="423080"/>
                  <a:pt x="276431" y="405957"/>
                  <a:pt x="286603" y="395785"/>
                </a:cubicBezTo>
                <a:cubicBezTo>
                  <a:pt x="305360" y="377028"/>
                  <a:pt x="332347" y="368900"/>
                  <a:pt x="354842" y="354841"/>
                </a:cubicBezTo>
                <a:cubicBezTo>
                  <a:pt x="368751" y="346148"/>
                  <a:pt x="383593" y="338519"/>
                  <a:pt x="395785" y="327546"/>
                </a:cubicBezTo>
                <a:cubicBezTo>
                  <a:pt x="429259" y="297419"/>
                  <a:pt x="459474" y="263857"/>
                  <a:pt x="491319" y="232012"/>
                </a:cubicBezTo>
                <a:lnTo>
                  <a:pt x="532263" y="191068"/>
                </a:lnTo>
                <a:cubicBezTo>
                  <a:pt x="555009" y="195617"/>
                  <a:pt x="581201" y="191849"/>
                  <a:pt x="600502" y="204716"/>
                </a:cubicBezTo>
                <a:cubicBezTo>
                  <a:pt x="612472" y="212696"/>
                  <a:pt x="611576" y="231505"/>
                  <a:pt x="614149" y="245659"/>
                </a:cubicBezTo>
                <a:cubicBezTo>
                  <a:pt x="620710" y="281745"/>
                  <a:pt x="623248" y="318447"/>
                  <a:pt x="627797" y="354841"/>
                </a:cubicBezTo>
                <a:cubicBezTo>
                  <a:pt x="655093" y="350292"/>
                  <a:pt x="683432" y="349945"/>
                  <a:pt x="709684" y="341194"/>
                </a:cubicBezTo>
                <a:cubicBezTo>
                  <a:pt x="725245" y="336007"/>
                  <a:pt x="735551" y="320359"/>
                  <a:pt x="750627" y="313898"/>
                </a:cubicBezTo>
                <a:cubicBezTo>
                  <a:pt x="767867" y="306509"/>
                  <a:pt x="787021" y="304799"/>
                  <a:pt x="805218" y="300250"/>
                </a:cubicBezTo>
                <a:cubicBezTo>
                  <a:pt x="845381" y="270128"/>
                  <a:pt x="869069" y="256383"/>
                  <a:pt x="900752" y="218364"/>
                </a:cubicBezTo>
                <a:cubicBezTo>
                  <a:pt x="957618" y="150125"/>
                  <a:pt x="893929" y="200168"/>
                  <a:pt x="968991" y="150125"/>
                </a:cubicBezTo>
                <a:cubicBezTo>
                  <a:pt x="978090" y="163773"/>
                  <a:pt x="989625" y="176079"/>
                  <a:pt x="996287" y="191068"/>
                </a:cubicBezTo>
                <a:cubicBezTo>
                  <a:pt x="1007972" y="217360"/>
                  <a:pt x="1023582" y="272955"/>
                  <a:pt x="1023582" y="272955"/>
                </a:cubicBezTo>
                <a:cubicBezTo>
                  <a:pt x="1041779" y="268406"/>
                  <a:pt x="1060138" y="264460"/>
                  <a:pt x="1078173" y="259307"/>
                </a:cubicBezTo>
                <a:cubicBezTo>
                  <a:pt x="1109686" y="250303"/>
                  <a:pt x="1161397" y="229901"/>
                  <a:pt x="1187355" y="218364"/>
                </a:cubicBezTo>
                <a:cubicBezTo>
                  <a:pt x="1205946" y="210101"/>
                  <a:pt x="1222645" y="197502"/>
                  <a:pt x="1241946" y="191068"/>
                </a:cubicBezTo>
                <a:cubicBezTo>
                  <a:pt x="1263952" y="183733"/>
                  <a:pt x="1287439" y="181970"/>
                  <a:pt x="1310185" y="177421"/>
                </a:cubicBezTo>
                <a:cubicBezTo>
                  <a:pt x="1355678" y="159224"/>
                  <a:pt x="1400180" y="138325"/>
                  <a:pt x="1446663" y="122830"/>
                </a:cubicBezTo>
                <a:cubicBezTo>
                  <a:pt x="1460311" y="118281"/>
                  <a:pt x="1473563" y="112303"/>
                  <a:pt x="1487606" y="109182"/>
                </a:cubicBezTo>
                <a:cubicBezTo>
                  <a:pt x="1514619" y="103179"/>
                  <a:pt x="1542197" y="100083"/>
                  <a:pt x="1569493" y="95534"/>
                </a:cubicBezTo>
                <a:cubicBezTo>
                  <a:pt x="1596788" y="86436"/>
                  <a:pt x="1642280" y="40944"/>
                  <a:pt x="1651379" y="68239"/>
                </a:cubicBezTo>
                <a:cubicBezTo>
                  <a:pt x="1655928" y="81887"/>
                  <a:pt x="1661906" y="95139"/>
                  <a:pt x="1665027" y="109182"/>
                </a:cubicBezTo>
                <a:cubicBezTo>
                  <a:pt x="1697056" y="253311"/>
                  <a:pt x="1661598" y="139834"/>
                  <a:pt x="1692322" y="232012"/>
                </a:cubicBezTo>
                <a:cubicBezTo>
                  <a:pt x="1710519" y="222913"/>
                  <a:pt x="1731027" y="217426"/>
                  <a:pt x="1746914" y="204716"/>
                </a:cubicBezTo>
                <a:cubicBezTo>
                  <a:pt x="1777057" y="180602"/>
                  <a:pt x="1828800" y="122830"/>
                  <a:pt x="1828800" y="122830"/>
                </a:cubicBezTo>
                <a:cubicBezTo>
                  <a:pt x="1833349" y="109182"/>
                  <a:pt x="1833616" y="93242"/>
                  <a:pt x="1842448" y="81886"/>
                </a:cubicBezTo>
                <a:cubicBezTo>
                  <a:pt x="1866147" y="51416"/>
                  <a:pt x="1924334" y="0"/>
                  <a:pt x="1924334" y="0"/>
                </a:cubicBezTo>
                <a:cubicBezTo>
                  <a:pt x="1937982" y="9098"/>
                  <a:pt x="1955031" y="14487"/>
                  <a:pt x="1965278" y="27295"/>
                </a:cubicBezTo>
                <a:cubicBezTo>
                  <a:pt x="1974265" y="38529"/>
                  <a:pt x="1977336" y="53941"/>
                  <a:pt x="1978925" y="68239"/>
                </a:cubicBezTo>
                <a:cubicBezTo>
                  <a:pt x="1986477" y="136211"/>
                  <a:pt x="1988024" y="204716"/>
                  <a:pt x="1992573" y="272955"/>
                </a:cubicBezTo>
                <a:cubicBezTo>
                  <a:pt x="2049392" y="254015"/>
                  <a:pt x="2029296" y="258833"/>
                  <a:pt x="2101755" y="245659"/>
                </a:cubicBezTo>
                <a:cubicBezTo>
                  <a:pt x="2128981" y="240709"/>
                  <a:pt x="2156107" y="234765"/>
                  <a:pt x="2183642" y="232012"/>
                </a:cubicBezTo>
                <a:cubicBezTo>
                  <a:pt x="2247177" y="225659"/>
                  <a:pt x="2311021" y="222913"/>
                  <a:pt x="2374711" y="218364"/>
                </a:cubicBezTo>
                <a:cubicBezTo>
                  <a:pt x="2402006" y="209265"/>
                  <a:pt x="2432657" y="207028"/>
                  <a:pt x="2456597" y="191068"/>
                </a:cubicBezTo>
                <a:cubicBezTo>
                  <a:pt x="2513147" y="153369"/>
                  <a:pt x="2481627" y="167751"/>
                  <a:pt x="2552131" y="150125"/>
                </a:cubicBezTo>
                <a:cubicBezTo>
                  <a:pt x="2646993" y="86886"/>
                  <a:pt x="2527760" y="162311"/>
                  <a:pt x="2661314" y="95534"/>
                </a:cubicBezTo>
                <a:cubicBezTo>
                  <a:pt x="2675985" y="88199"/>
                  <a:pt x="2688016" y="76377"/>
                  <a:pt x="2702257" y="68239"/>
                </a:cubicBezTo>
                <a:cubicBezTo>
                  <a:pt x="2823452" y="-1015"/>
                  <a:pt x="2698051" y="80142"/>
                  <a:pt x="2797791" y="13647"/>
                </a:cubicBezTo>
                <a:cubicBezTo>
                  <a:pt x="2788308" y="108480"/>
                  <a:pt x="2792757" y="130513"/>
                  <a:pt x="2770496" y="204716"/>
                </a:cubicBezTo>
                <a:cubicBezTo>
                  <a:pt x="2762228" y="232275"/>
                  <a:pt x="2759160" y="262663"/>
                  <a:pt x="2743200" y="286603"/>
                </a:cubicBezTo>
                <a:cubicBezTo>
                  <a:pt x="2734102" y="300251"/>
                  <a:pt x="2722567" y="312557"/>
                  <a:pt x="2715905" y="327546"/>
                </a:cubicBezTo>
                <a:cubicBezTo>
                  <a:pt x="2692511" y="380182"/>
                  <a:pt x="2694168" y="418029"/>
                  <a:pt x="2661314" y="464024"/>
                </a:cubicBezTo>
                <a:cubicBezTo>
                  <a:pt x="2650096" y="479730"/>
                  <a:pt x="2632931" y="490313"/>
                  <a:pt x="2620370" y="504967"/>
                </a:cubicBezTo>
                <a:cubicBezTo>
                  <a:pt x="2605567" y="522237"/>
                  <a:pt x="2593075" y="541361"/>
                  <a:pt x="2579427" y="559558"/>
                </a:cubicBezTo>
                <a:cubicBezTo>
                  <a:pt x="2529651" y="708882"/>
                  <a:pt x="2609037" y="482700"/>
                  <a:pt x="2538484" y="641444"/>
                </a:cubicBezTo>
                <a:cubicBezTo>
                  <a:pt x="2526799" y="667736"/>
                  <a:pt x="2527148" y="699391"/>
                  <a:pt x="2511188" y="723331"/>
                </a:cubicBezTo>
                <a:cubicBezTo>
                  <a:pt x="2458912" y="801746"/>
                  <a:pt x="2495491" y="752676"/>
                  <a:pt x="2388358" y="859809"/>
                </a:cubicBezTo>
                <a:lnTo>
                  <a:pt x="2347415" y="900752"/>
                </a:lnTo>
                <a:cubicBezTo>
                  <a:pt x="2329218" y="918949"/>
                  <a:pt x="2313412" y="939902"/>
                  <a:pt x="2292824" y="955343"/>
                </a:cubicBezTo>
                <a:lnTo>
                  <a:pt x="2238233" y="996286"/>
                </a:lnTo>
                <a:cubicBezTo>
                  <a:pt x="2233684" y="1009934"/>
                  <a:pt x="2215598" y="1025996"/>
                  <a:pt x="2224585" y="1037230"/>
                </a:cubicBezTo>
                <a:cubicBezTo>
                  <a:pt x="2239889" y="1056360"/>
                  <a:pt x="2269800" y="1056153"/>
                  <a:pt x="2292824" y="1064525"/>
                </a:cubicBezTo>
                <a:cubicBezTo>
                  <a:pt x="2319864" y="1074358"/>
                  <a:pt x="2374711" y="1091821"/>
                  <a:pt x="2374711" y="1091821"/>
                </a:cubicBezTo>
                <a:cubicBezTo>
                  <a:pt x="2372282" y="1103966"/>
                  <a:pt x="2354643" y="1197786"/>
                  <a:pt x="2347415" y="1214650"/>
                </a:cubicBezTo>
                <a:cubicBezTo>
                  <a:pt x="2340954" y="1229727"/>
                  <a:pt x="2329218" y="1241946"/>
                  <a:pt x="2320119" y="1255594"/>
                </a:cubicBezTo>
                <a:cubicBezTo>
                  <a:pt x="2315570" y="1269242"/>
                  <a:pt x="2313458" y="1283961"/>
                  <a:pt x="2306472" y="1296537"/>
                </a:cubicBezTo>
                <a:cubicBezTo>
                  <a:pt x="2290541" y="1325214"/>
                  <a:pt x="2272022" y="1352529"/>
                  <a:pt x="2251881" y="1378424"/>
                </a:cubicBezTo>
                <a:cubicBezTo>
                  <a:pt x="2240031" y="1393659"/>
                  <a:pt x="2225591" y="1406806"/>
                  <a:pt x="2210937" y="1419367"/>
                </a:cubicBezTo>
                <a:cubicBezTo>
                  <a:pt x="2162012" y="1461302"/>
                  <a:pt x="2144496" y="1466011"/>
                  <a:pt x="2088108" y="1501253"/>
                </a:cubicBezTo>
                <a:cubicBezTo>
                  <a:pt x="2027635" y="1539049"/>
                  <a:pt x="2069354" y="1521152"/>
                  <a:pt x="2006221" y="1542197"/>
                </a:cubicBezTo>
                <a:cubicBezTo>
                  <a:pt x="1997122" y="1555845"/>
                  <a:pt x="1976228" y="1566961"/>
                  <a:pt x="1978925" y="1583140"/>
                </a:cubicBezTo>
                <a:cubicBezTo>
                  <a:pt x="1982098" y="1602178"/>
                  <a:pt x="2004163" y="1612865"/>
                  <a:pt x="2019869" y="1624083"/>
                </a:cubicBezTo>
                <a:cubicBezTo>
                  <a:pt x="2049383" y="1645164"/>
                  <a:pt x="2081990" y="1653889"/>
                  <a:pt x="2115403" y="1665027"/>
                </a:cubicBezTo>
                <a:cubicBezTo>
                  <a:pt x="2110854" y="1692322"/>
                  <a:pt x="2114130" y="1722163"/>
                  <a:pt x="2101755" y="1746913"/>
                </a:cubicBezTo>
                <a:cubicBezTo>
                  <a:pt x="2091172" y="1768080"/>
                  <a:pt x="2039248" y="1781397"/>
                  <a:pt x="2019869" y="1787856"/>
                </a:cubicBezTo>
                <a:cubicBezTo>
                  <a:pt x="1983475" y="1810602"/>
                  <a:pt x="1946397" y="1832289"/>
                  <a:pt x="1910687" y="1856095"/>
                </a:cubicBezTo>
                <a:cubicBezTo>
                  <a:pt x="1897039" y="1865194"/>
                  <a:pt x="1884414" y="1876055"/>
                  <a:pt x="1869743" y="1883391"/>
                </a:cubicBezTo>
                <a:cubicBezTo>
                  <a:pt x="1856876" y="1889825"/>
                  <a:pt x="1841667" y="1890605"/>
                  <a:pt x="1828800" y="1897039"/>
                </a:cubicBezTo>
                <a:cubicBezTo>
                  <a:pt x="1734551" y="1944163"/>
                  <a:pt x="1846880" y="1909578"/>
                  <a:pt x="1733266" y="1937982"/>
                </a:cubicBezTo>
                <a:cubicBezTo>
                  <a:pt x="1719618" y="1947080"/>
                  <a:pt x="1706993" y="1957942"/>
                  <a:pt x="1692322" y="1965277"/>
                </a:cubicBezTo>
                <a:cubicBezTo>
                  <a:pt x="1627197" y="1997839"/>
                  <a:pt x="1472254" y="1990867"/>
                  <a:pt x="1446663" y="1992573"/>
                </a:cubicBezTo>
                <a:cubicBezTo>
                  <a:pt x="1484407" y="2105802"/>
                  <a:pt x="1421041" y="1927677"/>
                  <a:pt x="1514902" y="2115403"/>
                </a:cubicBezTo>
                <a:lnTo>
                  <a:pt x="1542197" y="2169994"/>
                </a:lnTo>
                <a:cubicBezTo>
                  <a:pt x="1528549" y="2174543"/>
                  <a:pt x="1515086" y="2179689"/>
                  <a:pt x="1501254" y="2183641"/>
                </a:cubicBezTo>
                <a:cubicBezTo>
                  <a:pt x="1483219" y="2188794"/>
                  <a:pt x="1464457" y="2191357"/>
                  <a:pt x="1446663" y="2197289"/>
                </a:cubicBezTo>
                <a:cubicBezTo>
                  <a:pt x="1423422" y="2205036"/>
                  <a:pt x="1402795" y="2222085"/>
                  <a:pt x="1378424" y="2224585"/>
                </a:cubicBezTo>
                <a:cubicBezTo>
                  <a:pt x="1224291" y="2240394"/>
                  <a:pt x="914400" y="2251880"/>
                  <a:pt x="914400" y="2251880"/>
                </a:cubicBezTo>
                <a:cubicBezTo>
                  <a:pt x="873457" y="2247331"/>
                  <a:pt x="832205" y="2245005"/>
                  <a:pt x="791570" y="2238233"/>
                </a:cubicBezTo>
                <a:cubicBezTo>
                  <a:pt x="777380" y="2235868"/>
                  <a:pt x="764459" y="2228537"/>
                  <a:pt x="750627" y="2224585"/>
                </a:cubicBezTo>
                <a:cubicBezTo>
                  <a:pt x="732592" y="2219432"/>
                  <a:pt x="714233" y="2215486"/>
                  <a:pt x="696036" y="2210937"/>
                </a:cubicBezTo>
                <a:cubicBezTo>
                  <a:pt x="682388" y="2201838"/>
                  <a:pt x="669764" y="2190976"/>
                  <a:pt x="655093" y="2183641"/>
                </a:cubicBezTo>
                <a:cubicBezTo>
                  <a:pt x="542084" y="2127137"/>
                  <a:pt x="690542" y="2220924"/>
                  <a:pt x="573206" y="2142698"/>
                </a:cubicBezTo>
                <a:cubicBezTo>
                  <a:pt x="494984" y="2025363"/>
                  <a:pt x="599140" y="2163445"/>
                  <a:pt x="504967" y="2088107"/>
                </a:cubicBezTo>
                <a:cubicBezTo>
                  <a:pt x="492159" y="2077861"/>
                  <a:pt x="490016" y="2057965"/>
                  <a:pt x="477672" y="2047164"/>
                </a:cubicBezTo>
                <a:cubicBezTo>
                  <a:pt x="452984" y="2025562"/>
                  <a:pt x="395785" y="1992573"/>
                  <a:pt x="395785" y="1992573"/>
                </a:cubicBezTo>
                <a:cubicBezTo>
                  <a:pt x="298258" y="1846280"/>
                  <a:pt x="450134" y="2068299"/>
                  <a:pt x="327546" y="1910686"/>
                </a:cubicBezTo>
                <a:cubicBezTo>
                  <a:pt x="307406" y="1884791"/>
                  <a:pt x="272955" y="1828800"/>
                  <a:pt x="272955" y="1828800"/>
                </a:cubicBezTo>
                <a:cubicBezTo>
                  <a:pt x="240473" y="1731352"/>
                  <a:pt x="261620" y="1770853"/>
                  <a:pt x="218364" y="1705970"/>
                </a:cubicBezTo>
                <a:cubicBezTo>
                  <a:pt x="179186" y="1549248"/>
                  <a:pt x="233970" y="1742381"/>
                  <a:pt x="177421" y="1610436"/>
                </a:cubicBezTo>
                <a:cubicBezTo>
                  <a:pt x="170032" y="1593195"/>
                  <a:pt x="171162" y="1573085"/>
                  <a:pt x="163773" y="1555844"/>
                </a:cubicBezTo>
                <a:cubicBezTo>
                  <a:pt x="157312" y="1540768"/>
                  <a:pt x="142570" y="1530130"/>
                  <a:pt x="136478" y="1514901"/>
                </a:cubicBezTo>
                <a:cubicBezTo>
                  <a:pt x="115107" y="1461473"/>
                  <a:pt x="81887" y="1351128"/>
                  <a:pt x="81887" y="1351128"/>
                </a:cubicBezTo>
              </a:path>
            </a:pathLst>
          </a:cu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পঞ্চম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শহিদ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তিতুমীর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বিশেষ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১৮২২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।……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দখল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নেন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পৃষ্ঠা নংঃ 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১১৬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29818" y="2043591"/>
            <a:ext cx="13648" cy="438835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6478" y="2313279"/>
            <a:ext cx="4106988" cy="2531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জয়নব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আরা বেগম</a:t>
            </a:r>
          </a:p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আলীকদম আদর্শ সরকারি প্রাথমিক বিদ্যালয়, আলীকদম, বান্দরবান।</a:t>
            </a:r>
            <a:endParaRPr lang="bn-IN" dirty="0" smtClean="0"/>
          </a:p>
        </p:txBody>
      </p:sp>
    </p:spTree>
    <p:extLst>
      <p:ext uri="{BB962C8B-B14F-4D97-AF65-F5344CB8AC3E}">
        <p14:creationId xmlns:p14="http://schemas.microsoft.com/office/powerpoint/2010/main" val="218399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9936" y="2647665"/>
            <a:ext cx="7478972" cy="256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তিতুমীরের বাঁশের ‘কেল্লা সম্পর্কে’ যা জান লিখ।</a:t>
            </a:r>
            <a:endParaRPr lang="bn-I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6479" y="1243334"/>
            <a:ext cx="2229670" cy="545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 আনুশীলন</a:t>
            </a:r>
          </a:p>
        </p:txBody>
      </p:sp>
    </p:spTree>
    <p:extLst>
      <p:ext uri="{BB962C8B-B14F-4D97-AF65-F5344CB8AC3E}">
        <p14:creationId xmlns:p14="http://schemas.microsoft.com/office/powerpoint/2010/main" val="192697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9994" y="5096235"/>
            <a:ext cx="5076967" cy="1127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বিদায়</a:t>
            </a:r>
            <a:endParaRPr lang="en-US" sz="1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84" y="867769"/>
            <a:ext cx="6427988" cy="36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77" y="1408921"/>
            <a:ext cx="7915702" cy="1050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দেখি, শুনি ও বলি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121200"/>
              </p:ext>
            </p:extLst>
          </p:nvPr>
        </p:nvGraphicFramePr>
        <p:xfrm>
          <a:off x="4196687" y="322065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6687" y="322065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061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2" y="2203261"/>
            <a:ext cx="5827594" cy="1203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I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শহিদ তিতুমীর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5558" y="4396854"/>
            <a:ext cx="7915702" cy="1050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১৮২২ সাল</a:t>
            </a: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..........................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দখল করে নেন।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0202" y="1616407"/>
            <a:ext cx="1398897" cy="58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মূলপাঠ 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62311" y="3810000"/>
            <a:ext cx="1596788" cy="58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 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7922" y="3086567"/>
            <a:ext cx="8052178" cy="25657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পাঠ্যাংশ 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 সহকারে শুনে </a:t>
            </a: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প্রমিত উচ্চারণে পড়তে পারবে।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পাঠে ব্যবহৃত নতুন শব্দ খুঁজে তার অর্থ বলতে পারবে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I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পাঠে ব্যবহৃত যুক্তব্যঞ্জন সংবলিত শব্দ শুদ্ধ উচ্চারণে পড়তে পারবে।</a:t>
            </a:r>
          </a:p>
          <a:p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তিতুমীরের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‘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বাঁশের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কেল্লা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সম্পর্কে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জেনে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নিজের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ভাষায়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BD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89361" y="1852785"/>
            <a:ext cx="2047164" cy="10427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6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205629" y="3966158"/>
            <a:ext cx="4571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তিতুমীর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2015" y="5084378"/>
            <a:ext cx="6905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ব্রিটিশ বিরোধী আন্দোলনের অন্যতম ব্যাক্তিত্ব হযরত শাহ সৈয়দ আহমদ বেরলভীর শিষ্য। 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86" y="805219"/>
            <a:ext cx="5171815" cy="28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5842" y="5869883"/>
            <a:ext cx="7492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এটিই নারকেলবাড়িয়ার ‘বাঁশের কেল্লা’।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3263" y="5869882"/>
            <a:ext cx="7492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তাঁর এ কেল্লায় সৈন্য সংখ্যা দাঁড়াল চার-পাঁচ হাজার।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62" y="518448"/>
            <a:ext cx="6343081" cy="49335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6092" y="5623660"/>
            <a:ext cx="7492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হাজার হাজার সাধারণ মানুষকে সঙ্গে নিয়ে তিতুমীর তৈরি কর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লেন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এক দুর্ভেদ্য কেল্লা।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44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535" y="5488310"/>
            <a:ext cx="7492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দুর্গে তিনি তাঁর শিষ্যদের ইংরেজদের বিরুদ্ধে সশস্ত্র যুদ্ধ করার কৌশল ও প্রস্তুতি শেখাতেন। 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23" y="290583"/>
            <a:ext cx="6322610" cy="49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1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5442" y="5238200"/>
            <a:ext cx="69603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আলেকজান্ডার তাঁর সেনাবাহিনী নিয়ে পরাস্ত হন তিতুমীরের হাতে। </a:t>
            </a:r>
            <a:endParaRPr lang="bn-IN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73" y="707470"/>
            <a:ext cx="6000096" cy="39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2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</TotalTime>
  <Words>586</Words>
  <Application>Microsoft Office PowerPoint</Application>
  <PresentationFormat>On-screen Show (4:3)</PresentationFormat>
  <Paragraphs>154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Joynob Islam</dc:creator>
  <cp:lastModifiedBy>Joynob Islam</cp:lastModifiedBy>
  <cp:revision>69</cp:revision>
  <dcterms:created xsi:type="dcterms:W3CDTF">2017-07-21T17:16:17Z</dcterms:created>
  <dcterms:modified xsi:type="dcterms:W3CDTF">2017-07-28T11:01:49Z</dcterms:modified>
</cp:coreProperties>
</file>